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2"/>
  </p:notesMasterIdLst>
  <p:sldIdLst>
    <p:sldId id="256" r:id="rId2"/>
    <p:sldId id="581" r:id="rId3"/>
    <p:sldId id="502" r:id="rId4"/>
    <p:sldId id="580" r:id="rId5"/>
    <p:sldId id="582" r:id="rId6"/>
    <p:sldId id="583" r:id="rId7"/>
    <p:sldId id="584" r:id="rId8"/>
    <p:sldId id="588" r:id="rId9"/>
    <p:sldId id="338" r:id="rId10"/>
    <p:sldId id="579" r:id="rId11"/>
    <p:sldId id="585" r:id="rId12"/>
    <p:sldId id="586" r:id="rId13"/>
    <p:sldId id="587" r:id="rId14"/>
    <p:sldId id="589" r:id="rId15"/>
    <p:sldId id="590" r:id="rId16"/>
    <p:sldId id="591" r:id="rId17"/>
    <p:sldId id="592" r:id="rId18"/>
    <p:sldId id="593" r:id="rId19"/>
    <p:sldId id="594" r:id="rId20"/>
    <p:sldId id="595" r:id="rId21"/>
    <p:sldId id="596" r:id="rId22"/>
    <p:sldId id="597" r:id="rId23"/>
    <p:sldId id="598" r:id="rId24"/>
    <p:sldId id="599" r:id="rId25"/>
    <p:sldId id="600" r:id="rId26"/>
    <p:sldId id="608" r:id="rId27"/>
    <p:sldId id="601" r:id="rId28"/>
    <p:sldId id="602" r:id="rId29"/>
    <p:sldId id="603" r:id="rId30"/>
    <p:sldId id="604" r:id="rId31"/>
    <p:sldId id="605" r:id="rId32"/>
    <p:sldId id="606" r:id="rId33"/>
    <p:sldId id="607" r:id="rId34"/>
    <p:sldId id="609" r:id="rId35"/>
    <p:sldId id="615" r:id="rId36"/>
    <p:sldId id="610" r:id="rId37"/>
    <p:sldId id="616" r:id="rId38"/>
    <p:sldId id="611" r:id="rId39"/>
    <p:sldId id="612" r:id="rId40"/>
    <p:sldId id="613" r:id="rId41"/>
    <p:sldId id="614" r:id="rId42"/>
    <p:sldId id="617" r:id="rId43"/>
    <p:sldId id="618" r:id="rId44"/>
    <p:sldId id="619" r:id="rId45"/>
    <p:sldId id="621" r:id="rId46"/>
    <p:sldId id="622" r:id="rId47"/>
    <p:sldId id="623" r:id="rId48"/>
    <p:sldId id="624" r:id="rId49"/>
    <p:sldId id="620" r:id="rId50"/>
    <p:sldId id="561" r:id="rId51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0000FF"/>
    <a:srgbClr val="FF79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0" autoAdjust="0"/>
    <p:restoredTop sz="94660"/>
  </p:normalViewPr>
  <p:slideViewPr>
    <p:cSldViewPr snapToGrid="0">
      <p:cViewPr>
        <p:scale>
          <a:sx n="125" d="100"/>
          <a:sy n="125" d="100"/>
        </p:scale>
        <p:origin x="1254" y="10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484BD-A9A3-4CBB-88D6-39267B7F5B46}" type="datetimeFigureOut">
              <a:rPr lang="en-BE" smtClean="0"/>
              <a:t>05/05/2024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7F9D2B-EF00-4575-9013-113DEEFD58FD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08350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41A99A4F-35CE-47F0-8C3E-203AE0949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6640" y="203420"/>
            <a:ext cx="3297850" cy="1261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Ondertitel 2">
            <a:extLst>
              <a:ext uri="{FF2B5EF4-FFF2-40B4-BE49-F238E27FC236}">
                <a16:creationId xmlns:a16="http://schemas.microsoft.com/office/drawing/2014/main" id="{7A68A714-4E45-4A04-B828-B282FA62E7BB}"/>
              </a:ext>
            </a:extLst>
          </p:cNvPr>
          <p:cNvSpPr txBox="1">
            <a:spLocks/>
          </p:cNvSpPr>
          <p:nvPr/>
        </p:nvSpPr>
        <p:spPr>
          <a:xfrm>
            <a:off x="1450282" y="5343926"/>
            <a:ext cx="4074659" cy="5547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28" name="Ondertitel 2">
            <a:extLst>
              <a:ext uri="{FF2B5EF4-FFF2-40B4-BE49-F238E27FC236}">
                <a16:creationId xmlns:a16="http://schemas.microsoft.com/office/drawing/2014/main" id="{8A446F7F-F106-4612-85BC-FC020C0B34DC}"/>
              </a:ext>
            </a:extLst>
          </p:cNvPr>
          <p:cNvSpPr txBox="1">
            <a:spLocks/>
          </p:cNvSpPr>
          <p:nvPr/>
        </p:nvSpPr>
        <p:spPr>
          <a:xfrm>
            <a:off x="1450282" y="5898693"/>
            <a:ext cx="4074659" cy="5547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36" name="Ondertitel 2">
            <a:extLst>
              <a:ext uri="{FF2B5EF4-FFF2-40B4-BE49-F238E27FC236}">
                <a16:creationId xmlns:a16="http://schemas.microsoft.com/office/drawing/2014/main" id="{DB1150AE-9B1F-43AF-B4A6-C1581C0B3127}"/>
              </a:ext>
            </a:extLst>
          </p:cNvPr>
          <p:cNvSpPr txBox="1">
            <a:spLocks/>
          </p:cNvSpPr>
          <p:nvPr/>
        </p:nvSpPr>
        <p:spPr>
          <a:xfrm>
            <a:off x="1" y="462498"/>
            <a:ext cx="1853738" cy="309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1200" dirty="0"/>
              <a:t>Toegepaste Informatica</a:t>
            </a:r>
          </a:p>
        </p:txBody>
      </p:sp>
      <p:sp>
        <p:nvSpPr>
          <p:cNvPr id="38" name="Minteken 37">
            <a:extLst>
              <a:ext uri="{FF2B5EF4-FFF2-40B4-BE49-F238E27FC236}">
                <a16:creationId xmlns:a16="http://schemas.microsoft.com/office/drawing/2014/main" id="{FFEC5E01-43EA-497E-BCC0-939DBCAFA0AC}"/>
              </a:ext>
            </a:extLst>
          </p:cNvPr>
          <p:cNvSpPr/>
          <p:nvPr/>
        </p:nvSpPr>
        <p:spPr>
          <a:xfrm rot="5400000">
            <a:off x="-183168" y="5307680"/>
            <a:ext cx="2851263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41" name="Ondertitel 2">
            <a:extLst>
              <a:ext uri="{FF2B5EF4-FFF2-40B4-BE49-F238E27FC236}">
                <a16:creationId xmlns:a16="http://schemas.microsoft.com/office/drawing/2014/main" id="{DCD259FC-79B5-41AB-BBC2-4D07C62B0949}"/>
              </a:ext>
            </a:extLst>
          </p:cNvPr>
          <p:cNvSpPr txBox="1">
            <a:spLocks/>
          </p:cNvSpPr>
          <p:nvPr/>
        </p:nvSpPr>
        <p:spPr>
          <a:xfrm>
            <a:off x="-31204" y="1442735"/>
            <a:ext cx="1481486" cy="309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1200" kern="1200" cap="none" baseline="0" dirty="0">
              <a:solidFill>
                <a:srgbClr val="002757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" name="Minteken 41">
            <a:extLst>
              <a:ext uri="{FF2B5EF4-FFF2-40B4-BE49-F238E27FC236}">
                <a16:creationId xmlns:a16="http://schemas.microsoft.com/office/drawing/2014/main" id="{FB0D61FF-F819-41D6-9F0E-2A87A96AF34A}"/>
              </a:ext>
            </a:extLst>
          </p:cNvPr>
          <p:cNvSpPr/>
          <p:nvPr/>
        </p:nvSpPr>
        <p:spPr>
          <a:xfrm>
            <a:off x="-353435" y="166756"/>
            <a:ext cx="2776160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43" name="Minteken 42">
            <a:extLst>
              <a:ext uri="{FF2B5EF4-FFF2-40B4-BE49-F238E27FC236}">
                <a16:creationId xmlns:a16="http://schemas.microsoft.com/office/drawing/2014/main" id="{1A9D60B7-98CA-44B4-A342-238265272E5D}"/>
              </a:ext>
            </a:extLst>
          </p:cNvPr>
          <p:cNvSpPr/>
          <p:nvPr/>
        </p:nvSpPr>
        <p:spPr>
          <a:xfrm>
            <a:off x="-221962" y="626338"/>
            <a:ext cx="1762587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44" name="Minteken 43">
            <a:extLst>
              <a:ext uri="{FF2B5EF4-FFF2-40B4-BE49-F238E27FC236}">
                <a16:creationId xmlns:a16="http://schemas.microsoft.com/office/drawing/2014/main" id="{2AD40B60-09F3-42CA-BFC7-F232D5069233}"/>
              </a:ext>
            </a:extLst>
          </p:cNvPr>
          <p:cNvSpPr/>
          <p:nvPr/>
        </p:nvSpPr>
        <p:spPr>
          <a:xfrm>
            <a:off x="-155460" y="1111987"/>
            <a:ext cx="1256606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14" name="Ondertitel 2">
            <a:extLst>
              <a:ext uri="{FF2B5EF4-FFF2-40B4-BE49-F238E27FC236}">
                <a16:creationId xmlns:a16="http://schemas.microsoft.com/office/drawing/2014/main" id="{DA9D40DB-B7E8-4A33-B5FB-9DD5105C49A1}"/>
              </a:ext>
            </a:extLst>
          </p:cNvPr>
          <p:cNvSpPr txBox="1">
            <a:spLocks/>
          </p:cNvSpPr>
          <p:nvPr/>
        </p:nvSpPr>
        <p:spPr>
          <a:xfrm>
            <a:off x="-31204" y="957086"/>
            <a:ext cx="1853738" cy="309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1200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684198A2-C59F-4C38-9F72-765E48FA82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95855" y="4825632"/>
            <a:ext cx="1853739" cy="459582"/>
          </a:xfrm>
        </p:spPr>
        <p:txBody>
          <a:bodyPr>
            <a:normAutofit/>
          </a:bodyPr>
          <a:lstStyle>
            <a:lvl1pPr marL="0" indent="0">
              <a:buNone/>
              <a:defRPr lang="nl-NL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dirty="0"/>
              <a:t>3D Graphics</a:t>
            </a:r>
          </a:p>
        </p:txBody>
      </p:sp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B9004F5-4339-48FE-B04B-599527A6359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95855" y="5411372"/>
            <a:ext cx="4594995" cy="459582"/>
          </a:xfrm>
        </p:spPr>
        <p:txBody>
          <a:bodyPr>
            <a:normAutofit/>
          </a:bodyPr>
          <a:lstStyle>
            <a:lvl1pPr marL="0" indent="0">
              <a:buNone/>
              <a:defRPr lang="nl-NL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dirty="0"/>
              <a:t>Week 1a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73EE6705-1665-43A1-AB37-E50C48AA3F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95855" y="5993878"/>
            <a:ext cx="4594995" cy="459582"/>
          </a:xfrm>
        </p:spPr>
        <p:txBody>
          <a:bodyPr>
            <a:normAutofit/>
          </a:bodyPr>
          <a:lstStyle>
            <a:lvl1pPr marL="0" indent="0">
              <a:buNone/>
              <a:defRPr lang="nl-NL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dirty="0"/>
              <a:t>Daan Nijs</a:t>
            </a:r>
          </a:p>
        </p:txBody>
      </p:sp>
      <p:sp>
        <p:nvSpPr>
          <p:cNvPr id="17" name="Tijdelijke aanduiding voor tekst 16">
            <a:extLst>
              <a:ext uri="{FF2B5EF4-FFF2-40B4-BE49-F238E27FC236}">
                <a16:creationId xmlns:a16="http://schemas.microsoft.com/office/drawing/2014/main" id="{B2803BC5-4FBF-4FFC-8CD7-56A7494327D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937" y="923475"/>
            <a:ext cx="1641443" cy="30328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12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nl-NL" dirty="0"/>
              <a:t>DE</a:t>
            </a:r>
            <a:endParaRPr lang="nl-BE" dirty="0"/>
          </a:p>
        </p:txBody>
      </p:sp>
      <p:sp>
        <p:nvSpPr>
          <p:cNvPr id="32" name="Tijdelijke aanduiding voor tekst 16">
            <a:extLst>
              <a:ext uri="{FF2B5EF4-FFF2-40B4-BE49-F238E27FC236}">
                <a16:creationId xmlns:a16="http://schemas.microsoft.com/office/drawing/2014/main" id="{2F60E031-BF26-44A1-A0B6-D48454BFD94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936" y="1429630"/>
            <a:ext cx="1641443" cy="30328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12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sz="1200" kern="1200" cap="none" baseline="0" dirty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2023</a:t>
            </a:r>
          </a:p>
        </p:txBody>
      </p:sp>
      <p:pic>
        <p:nvPicPr>
          <p:cNvPr id="3" name="Picture 2" descr="A room with a white cube and red and green walls&#10;&#10;Description automatically generated">
            <a:extLst>
              <a:ext uri="{FF2B5EF4-FFF2-40B4-BE49-F238E27FC236}">
                <a16:creationId xmlns:a16="http://schemas.microsoft.com/office/drawing/2014/main" id="{52382748-B3A1-4041-F0B7-3FD688D9971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310" y="1463310"/>
            <a:ext cx="5394690" cy="5394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24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D0E7DD-EE9A-4CC9-8C25-676E51EFE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48A5BBD-EB4E-45D6-AE42-E48427169E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66EB8EC-DE0A-4D55-BC4C-614275BE12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0F5DBFE-351E-4EE8-ADAB-1EEF823A6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05/05/2024</a:t>
            </a:fld>
            <a:endParaRPr lang="en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E0E090A-C01F-416E-BF13-483497611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790A0E5-2670-4891-8045-AB40C835E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427790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EACC51-F7E5-40B9-80E8-1EF2107F0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CEA346F-2455-4321-99FC-0F55ECBC5E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DD5A672-E901-441A-AA8C-342314F3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05/05/2024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E36B37C-979A-4CE2-BFB9-1CEE33789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66F279E-64B7-4995-8B2D-9E98200DC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691028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54A3048B-7CB7-4CB7-9036-E1072F6567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77AF696-8160-4BEE-B594-08AA6ED4B9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70B8EA8-32FF-45D6-BDF4-DEC9D5665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05/05/2024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01F5F5D-B431-4297-94E5-5C3E63450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D29EC59-10E4-4E90-AEF4-F74EC07C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2245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1641C2-BF9B-4FDD-914E-B64C21E0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0DFE554-7232-4244-8A56-332314AEE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05/05/2024</a:t>
            </a:fld>
            <a:endParaRPr lang="en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EC717CF-2817-47D4-8B6A-AC3FF5712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E2D9812-56C8-4D19-8865-A6D4C4A6D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42795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F78E84-41E7-4C0B-9876-95A81A828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ADAD563-D612-4769-9B0D-FF5F1C302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2BECD8B-CD05-4F1D-A5CC-3FEA703FE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05/05/2024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562C523-B3D7-4EB4-A7D6-382F9B9CC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9EF5C4-6487-432E-AB47-26229FE01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052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0F1C78-2104-4398-AD52-6781C48DD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E324310-16AB-4268-B0C6-CF8B77613A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0CD69EF-E63A-4D9C-8EFE-E80749E03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05/05/2024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1547F23-F0D7-4208-A013-9AE0FF2EA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4AE972C-86E8-4E5F-8E59-2FB14076C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26318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7DCFF4-3B50-4930-AEAE-782904E75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9E7AE46-BCF9-47C8-9BCC-B7B1F520A3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6C2F997-1F41-4A6F-9193-4DE7735AC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B370E2F-2B3F-41AC-9A34-276EA7450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05/05/2024</a:t>
            </a:fld>
            <a:endParaRPr lang="en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D63B9D7-3594-4F78-B540-B15463859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79CDB93-518D-4FDA-849A-10DC0942D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40873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594D81-B112-42DA-9826-23E1C6113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B25F2C9-29C7-4222-81BA-825176D7A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07496213-5C84-46EC-B711-CDF9FF6B6B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0DE4F81-0BA7-4244-BB5B-492AB97EF8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E79B47A1-EE33-4FAB-B7C3-E0E137931E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34D9D81A-0C3E-473B-ACBE-F498DB484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05/05/2024</a:t>
            </a:fld>
            <a:endParaRPr lang="en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58E84A63-52E6-431C-9002-3F2381DF1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27C1939-B8AA-4E0F-96C6-B7E933D9F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08474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ECCACC-50FC-4D5D-B072-A22D8C73E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B6B9E831-EE77-4B49-A32D-C50EA5628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05/05/2024</a:t>
            </a:fld>
            <a:endParaRPr lang="en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471B315-B360-4DC4-BA25-C0DA3FE06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86BE35D-89CF-4C78-936F-3A422D2BC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47937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F2371665-6504-46CE-8623-7D4BFBF06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05/05/2024</a:t>
            </a:fld>
            <a:endParaRPr lang="en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84B7614-A5E9-4A26-93ED-1BD778884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6192D73-DEF2-4B61-8197-3941A2083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07551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3ACD61-1A8D-412E-A5FB-A8531A8CE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B81E522-E269-4346-BBFB-AA9518F2B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BB402B-825A-444A-8506-A9ADBFE65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827B8B6-F476-41CE-A0FB-94F76E07D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044C9-3718-44C4-9063-5DAD08408240}" type="datetimeFigureOut">
              <a:rPr lang="en-BE" smtClean="0"/>
              <a:t>05/05/2024</a:t>
            </a:fld>
            <a:endParaRPr lang="en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8C2B97C-695E-461A-825C-FBD17E162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A72EF0F-A630-466B-B88F-96526CAB1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09706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16C0F430-02B8-470E-88C4-D3F6A6EEE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FBDBA69-9857-4F89-AB15-40D66350F9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700B282-C115-4189-B97C-2C968D73F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1044C9-3718-44C4-9063-5DAD08408240}" type="datetimeFigureOut">
              <a:rPr lang="en-BE" smtClean="0"/>
              <a:t>05/05/2024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C35CFB0-104D-43DF-ABAD-E8ED1A7E01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5331830-0F71-46FB-910E-F57D488F68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D63EFA-E134-4F46-A1DA-4D0D4B8DD6EC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91883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unity3d.com/Manual/LogFiles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unity3d.com/ScriptReference/Gizmos.html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AF5DD37-2212-916B-E357-43E8D3EA5D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20F862-7245-5FF3-F9FF-A37F0519F7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Week 11a: Problem solving 101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0B0F53-1B0B-247E-5331-DFF63A59F51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06C7B-D22F-6554-53F2-0FB13D199E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BFE3868-CBE1-5055-4906-5E64ED6ECD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05507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69321-9E2D-F0C2-24AE-DC832A990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FA574F-F153-A569-4B33-C69FD74FC7FA}"/>
              </a:ext>
            </a:extLst>
          </p:cNvPr>
          <p:cNvSpPr txBox="1"/>
          <p:nvPr/>
        </p:nvSpPr>
        <p:spPr>
          <a:xfrm>
            <a:off x="590939" y="1635966"/>
            <a:ext cx="375532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 </a:t>
            </a:r>
            <a:r>
              <a:rPr lang="en-US" sz="2800" dirty="0"/>
              <a:t>Also last class </a:t>
            </a:r>
            <a:r>
              <a:rPr lang="en-US" sz="2800" dirty="0">
                <a:sym typeface="Wingdings" panose="05000000000000000000" pitchFamily="2" charset="2"/>
              </a:rPr>
              <a:t> 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Submission &amp; Exam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Ghost writer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Console logging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Debug drawing</a:t>
            </a:r>
          </a:p>
        </p:txBody>
      </p:sp>
    </p:spTree>
    <p:extLst>
      <p:ext uri="{BB962C8B-B14F-4D97-AF65-F5344CB8AC3E}">
        <p14:creationId xmlns:p14="http://schemas.microsoft.com/office/powerpoint/2010/main" val="2792546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FC46A-D553-F179-43C8-29C6FC2EF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Also last class </a:t>
            </a:r>
            <a:r>
              <a:rPr lang="en-US" sz="4400" dirty="0">
                <a:sym typeface="Wingdings" panose="05000000000000000000" pitchFamily="2" charset="2"/>
              </a:rPr>
              <a:t>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034EA7-5344-3855-5E30-580E20E0370D}"/>
              </a:ext>
            </a:extLst>
          </p:cNvPr>
          <p:cNvSpPr txBox="1"/>
          <p:nvPr/>
        </p:nvSpPr>
        <p:spPr>
          <a:xfrm>
            <a:off x="578499" y="1779037"/>
            <a:ext cx="667920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“Ne </a:t>
            </a:r>
            <a:r>
              <a:rPr lang="en-US" sz="2400" dirty="0" err="1"/>
              <a:t>dikke</a:t>
            </a:r>
            <a:r>
              <a:rPr lang="en-US" sz="2400" dirty="0"/>
              <a:t> merci”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 fat French thank you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Has been a painful at times as it was the first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 see you’re getting it \o/</a:t>
            </a:r>
          </a:p>
        </p:txBody>
      </p:sp>
    </p:spTree>
    <p:extLst>
      <p:ext uri="{BB962C8B-B14F-4D97-AF65-F5344CB8AC3E}">
        <p14:creationId xmlns:p14="http://schemas.microsoft.com/office/powerpoint/2010/main" val="1497770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69321-9E2D-F0C2-24AE-DC832A990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FA574F-F153-A569-4B33-C69FD74FC7FA}"/>
              </a:ext>
            </a:extLst>
          </p:cNvPr>
          <p:cNvSpPr txBox="1"/>
          <p:nvPr/>
        </p:nvSpPr>
        <p:spPr>
          <a:xfrm>
            <a:off x="590939" y="1635966"/>
            <a:ext cx="432515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Also last class </a:t>
            </a:r>
            <a:r>
              <a:rPr lang="en-US" sz="2800" dirty="0">
                <a:sym typeface="Wingdings" panose="05000000000000000000" pitchFamily="2" charset="2"/>
              </a:rPr>
              <a:t>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 Submission &amp; Exam 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Ghost writer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Console logging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Debug drawing</a:t>
            </a:r>
          </a:p>
        </p:txBody>
      </p:sp>
    </p:spTree>
    <p:extLst>
      <p:ext uri="{BB962C8B-B14F-4D97-AF65-F5344CB8AC3E}">
        <p14:creationId xmlns:p14="http://schemas.microsoft.com/office/powerpoint/2010/main" val="1693435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6E816-81BF-154A-D39D-D6C532BB1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Submission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F236CE-2C18-09B2-FA26-2B06755BD382}"/>
              </a:ext>
            </a:extLst>
          </p:cNvPr>
          <p:cNvSpPr txBox="1"/>
          <p:nvPr/>
        </p:nvSpPr>
        <p:spPr>
          <a:xfrm>
            <a:off x="516293" y="1690688"/>
            <a:ext cx="7623241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 take the last commit before the deadline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Make sure your project works by doing a “sanity check”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Clone your repo to a separate directory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Open that clean directory in Unity and check your project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Do this! I only grade what I get from your repo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Very little effort but a lot safer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32767795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6E816-81BF-154A-D39D-D6C532BB1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F236CE-2C18-09B2-FA26-2B06755BD382}"/>
              </a:ext>
            </a:extLst>
          </p:cNvPr>
          <p:cNvSpPr txBox="1"/>
          <p:nvPr/>
        </p:nvSpPr>
        <p:spPr>
          <a:xfrm>
            <a:off x="205273" y="1765333"/>
            <a:ext cx="8851590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Will announce and post a link to claim your 20min timeslot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Arrive 20 minutes before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I’ve looked at your code before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You show your project on your machine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We look at some code, on my machine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 ask you questions about the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“What does this line do?” “Why are you using a dot product here?”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If you need a minute, ask for a minute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Will upload a multiple-choice </a:t>
            </a:r>
            <a:r>
              <a:rPr lang="en-US" sz="2400" dirty="0" err="1"/>
              <a:t>exercize</a:t>
            </a:r>
            <a:r>
              <a:rPr lang="en-US" sz="2400" dirty="0"/>
              <a:t> to drill the fundamentals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Be confident</a:t>
            </a:r>
            <a:endParaRPr lang="en-BE" sz="2400" dirty="0"/>
          </a:p>
        </p:txBody>
      </p:sp>
      <p:pic>
        <p:nvPicPr>
          <p:cNvPr id="5" name="Picture 4" descr="A purple and silver d20 dice&#10;&#10;Description automatically generated">
            <a:extLst>
              <a:ext uri="{FF2B5EF4-FFF2-40B4-BE49-F238E27FC236}">
                <a16:creationId xmlns:a16="http://schemas.microsoft.com/office/drawing/2014/main" id="{FB273130-5CA2-246D-0D46-F664AE5EF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988" y="-957950"/>
            <a:ext cx="4035410" cy="4442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6627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69321-9E2D-F0C2-24AE-DC832A990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FA574F-F153-A569-4B33-C69FD74FC7FA}"/>
              </a:ext>
            </a:extLst>
          </p:cNvPr>
          <p:cNvSpPr txBox="1"/>
          <p:nvPr/>
        </p:nvSpPr>
        <p:spPr>
          <a:xfrm>
            <a:off x="590939" y="1635966"/>
            <a:ext cx="331847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Also last class </a:t>
            </a:r>
            <a:r>
              <a:rPr lang="en-US" sz="2800" dirty="0">
                <a:sym typeface="Wingdings" panose="05000000000000000000" pitchFamily="2" charset="2"/>
              </a:rPr>
              <a:t>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Submission &amp; Exam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 Ghost writer 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Console logging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Debug drawing</a:t>
            </a:r>
          </a:p>
        </p:txBody>
      </p:sp>
    </p:spTree>
    <p:extLst>
      <p:ext uri="{BB962C8B-B14F-4D97-AF65-F5344CB8AC3E}">
        <p14:creationId xmlns:p14="http://schemas.microsoft.com/office/powerpoint/2010/main" val="30667946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81D71-D896-A194-9359-C16E5D8EE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of the first steps is to make a box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D6E23B-591A-4F9B-9E69-B116EEBD9DF7}"/>
              </a:ext>
            </a:extLst>
          </p:cNvPr>
          <p:cNvSpPr txBox="1"/>
          <p:nvPr/>
        </p:nvSpPr>
        <p:spPr>
          <a:xfrm>
            <a:off x="671804" y="1617306"/>
            <a:ext cx="16351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Vertices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Indices</a:t>
            </a:r>
            <a:endParaRPr lang="en-BE" sz="2800" dirty="0"/>
          </a:p>
        </p:txBody>
      </p:sp>
      <p:pic>
        <p:nvPicPr>
          <p:cNvPr id="5" name="Picture 4" descr="A cube with numbers and lines&#10;&#10;Description automatically generated">
            <a:extLst>
              <a:ext uri="{FF2B5EF4-FFF2-40B4-BE49-F238E27FC236}">
                <a16:creationId xmlns:a16="http://schemas.microsoft.com/office/drawing/2014/main" id="{9D6C818E-7F82-B05A-D95F-92BC73AC21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4032" y="1992792"/>
            <a:ext cx="8637968" cy="4865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424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86E66-82D6-6AE7-820C-801506996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attempt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A89C27-EF12-C6D2-C1CB-9DA8B9438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052" y="2030435"/>
            <a:ext cx="5325218" cy="33818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05A8CE-BBC0-7F06-064A-9C04267A8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8293" y="55983"/>
            <a:ext cx="21936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0968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32678-B649-0242-0997-136D293A5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Does anyone see a problem?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8807846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CEEA9-7A92-9A21-030C-31E71E632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C81BAF-3058-A713-9E91-051739D505B8}"/>
              </a:ext>
            </a:extLst>
          </p:cNvPr>
          <p:cNvSpPr txBox="1"/>
          <p:nvPr/>
        </p:nvSpPr>
        <p:spPr>
          <a:xfrm>
            <a:off x="702906" y="1690688"/>
            <a:ext cx="469494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Error prone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Hard to visualize (is there a trick?)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Is there an easier way?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3667441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2BCF7-9E65-7B1A-2748-DBFD7D180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E"/>
          </a:p>
        </p:txBody>
      </p:sp>
      <p:pic>
        <p:nvPicPr>
          <p:cNvPr id="4" name="Picture 3" descr="A collage of a person with a microphone&#10;&#10;Description automatically generated">
            <a:extLst>
              <a:ext uri="{FF2B5EF4-FFF2-40B4-BE49-F238E27FC236}">
                <a16:creationId xmlns:a16="http://schemas.microsoft.com/office/drawing/2014/main" id="{2FDEA193-E9E6-139A-70C4-2066D47BAB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14312"/>
            <a:ext cx="11430000" cy="64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8319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4D309-00B0-FDE7-4757-4BABDF28E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Ghost writer (ChatGPT)</a:t>
            </a:r>
            <a:endParaRPr lang="en-BE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2682317-1AA5-B935-FC25-E77436732B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063" y="1758958"/>
            <a:ext cx="5191850" cy="4982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4614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4D309-00B0-FDE7-4757-4BABDF28E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Does it look good?</a:t>
            </a:r>
            <a:endParaRPr lang="en-BE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2682317-1AA5-B935-FC25-E77436732B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063" y="1758958"/>
            <a:ext cx="5191850" cy="4982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7779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5C08E-E2EC-32D3-8D3D-F099D164A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  <a:endParaRPr lang="en-BE" dirty="0"/>
          </a:p>
        </p:txBody>
      </p:sp>
      <p:pic>
        <p:nvPicPr>
          <p:cNvPr id="4" name="Picture 3" descr="A square in the sky&#10;&#10;Description automatically generated">
            <a:extLst>
              <a:ext uri="{FF2B5EF4-FFF2-40B4-BE49-F238E27FC236}">
                <a16:creationId xmlns:a16="http://schemas.microsoft.com/office/drawing/2014/main" id="{6B8CB21D-CAF3-EB1F-6079-184641FDAB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039" y="1287625"/>
            <a:ext cx="6480974" cy="50245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300C2C-7129-DD34-9F15-6101FEE8AEF0}"/>
              </a:ext>
            </a:extLst>
          </p:cNvPr>
          <p:cNvSpPr txBox="1"/>
          <p:nvPr/>
        </p:nvSpPr>
        <p:spPr>
          <a:xfrm>
            <a:off x="709127" y="2245567"/>
            <a:ext cx="26488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Any problems?</a:t>
            </a:r>
            <a:endParaRPr lang="en-BE" sz="2800" dirty="0"/>
          </a:p>
        </p:txBody>
      </p:sp>
    </p:spTree>
    <p:extLst>
      <p:ext uri="{BB962C8B-B14F-4D97-AF65-F5344CB8AC3E}">
        <p14:creationId xmlns:p14="http://schemas.microsoft.com/office/powerpoint/2010/main" val="26568840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4D309-00B0-FDE7-4757-4BABDF28E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you see the problem?</a:t>
            </a:r>
            <a:endParaRPr lang="en-BE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2682317-1AA5-B935-FC25-E77436732B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063" y="1758958"/>
            <a:ext cx="5191850" cy="4982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4702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7B039-117D-D6EB-77FC-170340BE0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right here</a:t>
            </a:r>
            <a:endParaRPr lang="en-BE"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E62259C-A61F-C6C2-C6F8-3111E7154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063" y="1758958"/>
            <a:ext cx="5191850" cy="498227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9C051CE-F45D-361A-80D3-68B5D4ECC39F}"/>
              </a:ext>
            </a:extLst>
          </p:cNvPr>
          <p:cNvCxnSpPr/>
          <p:nvPr/>
        </p:nvCxnSpPr>
        <p:spPr>
          <a:xfrm>
            <a:off x="1007706" y="4939004"/>
            <a:ext cx="3738465" cy="895739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97484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7B039-117D-D6EB-77FC-170340BE0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you could have known : symmetry</a:t>
            </a:r>
            <a:endParaRPr lang="en-BE"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E62259C-A61F-C6C2-C6F8-3111E7154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904" y="1827383"/>
            <a:ext cx="5191850" cy="498227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9C051CE-F45D-361A-80D3-68B5D4ECC39F}"/>
              </a:ext>
            </a:extLst>
          </p:cNvPr>
          <p:cNvCxnSpPr>
            <a:cxnSpLocks/>
          </p:cNvCxnSpPr>
          <p:nvPr/>
        </p:nvCxnSpPr>
        <p:spPr>
          <a:xfrm flipH="1">
            <a:off x="8969829" y="4186335"/>
            <a:ext cx="3029339" cy="0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9547320-AB28-7EF6-145A-942B301C77B4}"/>
              </a:ext>
            </a:extLst>
          </p:cNvPr>
          <p:cNvCxnSpPr>
            <a:cxnSpLocks/>
          </p:cNvCxnSpPr>
          <p:nvPr/>
        </p:nvCxnSpPr>
        <p:spPr>
          <a:xfrm flipH="1">
            <a:off x="8969828" y="4550229"/>
            <a:ext cx="3029339" cy="0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835FA16-79DB-64BB-96C0-1F07CBDF438B}"/>
              </a:ext>
            </a:extLst>
          </p:cNvPr>
          <p:cNvCxnSpPr>
            <a:cxnSpLocks/>
          </p:cNvCxnSpPr>
          <p:nvPr/>
        </p:nvCxnSpPr>
        <p:spPr>
          <a:xfrm flipH="1">
            <a:off x="8969827" y="4935894"/>
            <a:ext cx="3029339" cy="0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D18D1FF-A9D4-A1AE-4271-C55E32026474}"/>
              </a:ext>
            </a:extLst>
          </p:cNvPr>
          <p:cNvCxnSpPr>
            <a:cxnSpLocks/>
          </p:cNvCxnSpPr>
          <p:nvPr/>
        </p:nvCxnSpPr>
        <p:spPr>
          <a:xfrm flipH="1">
            <a:off x="8969827" y="5327780"/>
            <a:ext cx="3029339" cy="0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6CFBE2D-5FFC-7C55-83A0-96AAC7BBF39C}"/>
              </a:ext>
            </a:extLst>
          </p:cNvPr>
          <p:cNvCxnSpPr>
            <a:cxnSpLocks/>
          </p:cNvCxnSpPr>
          <p:nvPr/>
        </p:nvCxnSpPr>
        <p:spPr>
          <a:xfrm flipH="1">
            <a:off x="8916955" y="5694784"/>
            <a:ext cx="3029339" cy="0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66FA15C-33BF-E1EE-2483-4FB0769D5AFC}"/>
              </a:ext>
            </a:extLst>
          </p:cNvPr>
          <p:cNvSpPr txBox="1"/>
          <p:nvPr/>
        </p:nvSpPr>
        <p:spPr>
          <a:xfrm>
            <a:off x="404786" y="1458051"/>
            <a:ext cx="599600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Code that looks “wrong” </a:t>
            </a:r>
            <a:br>
              <a:rPr lang="en-US" sz="2400" dirty="0"/>
            </a:br>
            <a:r>
              <a:rPr lang="en-US" sz="2400" dirty="0"/>
              <a:t>has a high chance of being wrong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Usually, thing come in 3’s or a multiple of 2’s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This is how I find code to talk about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Reminder for self : look at vertices / indices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39672465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142CA-9349-8210-CFDD-7B821290C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9816A4-8DB6-F572-1724-61DCC5BE5BF8}"/>
              </a:ext>
            </a:extLst>
          </p:cNvPr>
          <p:cNvSpPr txBox="1"/>
          <p:nvPr/>
        </p:nvSpPr>
        <p:spPr>
          <a:xfrm>
            <a:off x="838200" y="1884784"/>
            <a:ext cx="51826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ChatGPT is pretty dumb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ChatGPT can save me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If I already know what it’s trying to 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Do you agree?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1100169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69321-9E2D-F0C2-24AE-DC832A990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FA574F-F153-A569-4B33-C69FD74FC7FA}"/>
              </a:ext>
            </a:extLst>
          </p:cNvPr>
          <p:cNvSpPr txBox="1"/>
          <p:nvPr/>
        </p:nvSpPr>
        <p:spPr>
          <a:xfrm>
            <a:off x="590939" y="1635966"/>
            <a:ext cx="362964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Also last class </a:t>
            </a:r>
            <a:r>
              <a:rPr lang="en-US" sz="2800" dirty="0">
                <a:sym typeface="Wingdings" panose="05000000000000000000" pitchFamily="2" charset="2"/>
              </a:rPr>
              <a:t>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Submission &amp; Exam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Ghost writer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 Console logging 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Debug drawing</a:t>
            </a:r>
          </a:p>
        </p:txBody>
      </p:sp>
    </p:spTree>
    <p:extLst>
      <p:ext uri="{BB962C8B-B14F-4D97-AF65-F5344CB8AC3E}">
        <p14:creationId xmlns:p14="http://schemas.microsoft.com/office/powerpoint/2010/main" val="14224136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0769A-4A5D-57F9-B2CF-BCFFCAECD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 logging </a:t>
            </a:r>
            <a:endParaRPr lang="en-B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E8C532-845E-0BE7-C654-F9B0D30F206E}"/>
              </a:ext>
            </a:extLst>
          </p:cNvPr>
          <p:cNvSpPr txBox="1"/>
          <p:nvPr/>
        </p:nvSpPr>
        <p:spPr>
          <a:xfrm>
            <a:off x="1250302" y="1797698"/>
            <a:ext cx="64201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Debug.Log</a:t>
            </a:r>
            <a:r>
              <a:rPr lang="en-US" sz="2400" dirty="0"/>
              <a:t> is the same as other language’s print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Interface is pretty meh :/</a:t>
            </a:r>
            <a:endParaRPr lang="en-BE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FC60AF-3FDE-D639-1E0B-E605EA1D1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196" y="3918858"/>
            <a:ext cx="8445604" cy="2436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9407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C1A70-4B85-9D96-F4F4-F72AE7982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logs to a file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4C60A0-1784-4178-3403-3B2FFA6BFAF0}"/>
              </a:ext>
            </a:extLst>
          </p:cNvPr>
          <p:cNvSpPr txBox="1"/>
          <p:nvPr/>
        </p:nvSpPr>
        <p:spPr>
          <a:xfrm>
            <a:off x="590940" y="1690688"/>
            <a:ext cx="851752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hlinkClick r:id="rId2"/>
              </a:rPr>
              <a:t>https://docs.unity3d.com/Manual/LogFiles.html</a:t>
            </a: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Allows you to use your usual text editor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Why is this better?</a:t>
            </a:r>
            <a:endParaRPr lang="en-BE" sz="3200" dirty="0"/>
          </a:p>
        </p:txBody>
      </p:sp>
    </p:spTree>
    <p:extLst>
      <p:ext uri="{BB962C8B-B14F-4D97-AF65-F5344CB8AC3E}">
        <p14:creationId xmlns:p14="http://schemas.microsoft.com/office/powerpoint/2010/main" val="3993891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9FD23-D77C-70B3-2CC3-3B96397204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DA8D2-CA6D-2610-89CE-68DEF02CC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2448"/>
            <a:ext cx="10515600" cy="1325563"/>
          </a:xfrm>
        </p:spPr>
        <p:txBody>
          <a:bodyPr/>
          <a:lstStyle/>
          <a:p>
            <a:r>
              <a:rPr lang="en-US" dirty="0"/>
              <a:t>Last class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033C93-BDDA-E53E-45B8-D25FB21FD02C}"/>
              </a:ext>
            </a:extLst>
          </p:cNvPr>
          <p:cNvSpPr txBox="1"/>
          <p:nvPr/>
        </p:nvSpPr>
        <p:spPr>
          <a:xfrm>
            <a:off x="838200" y="1276401"/>
            <a:ext cx="54295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Kasper from </a:t>
            </a:r>
            <a:r>
              <a:rPr lang="en-US" sz="2800" dirty="0" err="1"/>
              <a:t>Lugus</a:t>
            </a:r>
            <a:r>
              <a:rPr lang="en-US" sz="2800" dirty="0"/>
              <a:t> came for a talk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Want to say two things about it</a:t>
            </a:r>
          </a:p>
        </p:txBody>
      </p:sp>
      <p:pic>
        <p:nvPicPr>
          <p:cNvPr id="5" name="Picture 4" descr="A drone from the ceiling&#10;&#10;Description automatically generated">
            <a:extLst>
              <a:ext uri="{FF2B5EF4-FFF2-40B4-BE49-F238E27FC236}">
                <a16:creationId xmlns:a16="http://schemas.microsoft.com/office/drawing/2014/main" id="{4E9DBA4C-7285-E180-0059-B567709BA3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694" y="2519264"/>
            <a:ext cx="7713306" cy="433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5278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3BAC0-010C-82AB-51E1-9386A1762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: I think I generated too much dirt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C09305-D1F8-5CB0-0B2F-0D34F6BECB86}"/>
              </a:ext>
            </a:extLst>
          </p:cNvPr>
          <p:cNvSpPr txBox="1"/>
          <p:nvPr/>
        </p:nvSpPr>
        <p:spPr>
          <a:xfrm>
            <a:off x="534955" y="1690688"/>
            <a:ext cx="516122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Compared to stone and bedrock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How do I know for sure?</a:t>
            </a:r>
            <a:endParaRPr lang="en-BE" sz="2800" dirty="0"/>
          </a:p>
        </p:txBody>
      </p:sp>
    </p:spTree>
    <p:extLst>
      <p:ext uri="{BB962C8B-B14F-4D97-AF65-F5344CB8AC3E}">
        <p14:creationId xmlns:p14="http://schemas.microsoft.com/office/powerpoint/2010/main" val="1115632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95F2D-AE51-5CD4-8A1C-51AF9CDD9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and check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7F337E-6BE0-3B9B-4488-0E0B74D3D4BF}"/>
              </a:ext>
            </a:extLst>
          </p:cNvPr>
          <p:cNvSpPr txBox="1"/>
          <p:nvPr/>
        </p:nvSpPr>
        <p:spPr>
          <a:xfrm>
            <a:off x="976604" y="2357535"/>
            <a:ext cx="1041035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Log “Generating block (16, 101, 8) in chunk (3,4) : </a:t>
            </a:r>
            <a:r>
              <a:rPr lang="en-US" sz="2400" dirty="0" err="1"/>
              <a:t>BlockType.Dirt</a:t>
            </a:r>
            <a:r>
              <a:rPr lang="en-US" sz="2400" dirty="0"/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Can </a:t>
            </a:r>
            <a:r>
              <a:rPr lang="en-US" sz="2400" dirty="0" err="1"/>
              <a:t>Ctrl+F</a:t>
            </a:r>
            <a:r>
              <a:rPr lang="en-US" sz="2400" dirty="0"/>
              <a:t> “Generating block .+ </a:t>
            </a:r>
            <a:r>
              <a:rPr lang="en-US" sz="2400" dirty="0" err="1"/>
              <a:t>Blocktype.Dirt</a:t>
            </a:r>
            <a:r>
              <a:rPr lang="en-US" sz="2400" dirty="0"/>
              <a:t>” : 5194 occurrences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Can </a:t>
            </a:r>
            <a:r>
              <a:rPr lang="en-US" sz="2400" dirty="0" err="1"/>
              <a:t>Ctrl+F</a:t>
            </a:r>
            <a:r>
              <a:rPr lang="en-US" sz="2400" dirty="0"/>
              <a:t> “Generating block .+ </a:t>
            </a:r>
            <a:r>
              <a:rPr lang="en-US" sz="2400" dirty="0" err="1"/>
              <a:t>Blocktype.Stone</a:t>
            </a:r>
            <a:r>
              <a:rPr lang="en-US" sz="2400" dirty="0"/>
              <a:t>” : 12048 occurrences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Low effort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Uses tools you already know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Can diff a file against a known working version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Logging is good, because you implement it once, and you can always count on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Any disadvantages?</a:t>
            </a:r>
            <a:endParaRPr lang="en-BE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21774008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69321-9E2D-F0C2-24AE-DC832A990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FA574F-F153-A569-4B33-C69FD74FC7FA}"/>
              </a:ext>
            </a:extLst>
          </p:cNvPr>
          <p:cNvSpPr txBox="1"/>
          <p:nvPr/>
        </p:nvSpPr>
        <p:spPr>
          <a:xfrm>
            <a:off x="590939" y="1635966"/>
            <a:ext cx="350589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Also last class </a:t>
            </a:r>
            <a:r>
              <a:rPr lang="en-US" sz="2800" dirty="0">
                <a:sym typeface="Wingdings" panose="05000000000000000000" pitchFamily="2" charset="2"/>
              </a:rPr>
              <a:t>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Submission &amp; Exam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Ghost writer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Console logging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ym typeface="Wingdings" panose="05000000000000000000" pitchFamily="2" charset="2"/>
              </a:rPr>
              <a:t> Debug drawing </a:t>
            </a:r>
          </a:p>
        </p:txBody>
      </p:sp>
    </p:spTree>
    <p:extLst>
      <p:ext uri="{BB962C8B-B14F-4D97-AF65-F5344CB8AC3E}">
        <p14:creationId xmlns:p14="http://schemas.microsoft.com/office/powerpoint/2010/main" val="12981417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CD5D5-A3C9-0694-7C0F-87667DD74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most annoying problem in graphics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C344D8-74AE-3868-C382-F6BAB0C58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152" y="1435557"/>
            <a:ext cx="6813848" cy="54722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06829D8-66C2-DED7-CE2D-BA28B63B7B23}"/>
              </a:ext>
            </a:extLst>
          </p:cNvPr>
          <p:cNvSpPr txBox="1"/>
          <p:nvPr/>
        </p:nvSpPr>
        <p:spPr>
          <a:xfrm>
            <a:off x="466531" y="1884784"/>
            <a:ext cx="35419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What’s the problem?</a:t>
            </a:r>
          </a:p>
        </p:txBody>
      </p:sp>
    </p:spTree>
    <p:extLst>
      <p:ext uri="{BB962C8B-B14F-4D97-AF65-F5344CB8AC3E}">
        <p14:creationId xmlns:p14="http://schemas.microsoft.com/office/powerpoint/2010/main" val="12562428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CD5D5-A3C9-0694-7C0F-87667DD74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most annoying error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C344D8-74AE-3868-C382-F6BAB0C58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152" y="1435557"/>
            <a:ext cx="6813848" cy="54722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29D0A5-9890-D1A1-3493-05FA78F55CF2}"/>
              </a:ext>
            </a:extLst>
          </p:cNvPr>
          <p:cNvSpPr txBox="1"/>
          <p:nvPr/>
        </p:nvSpPr>
        <p:spPr>
          <a:xfrm>
            <a:off x="522514" y="1690688"/>
            <a:ext cx="39553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My chunk is not showing 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What can be the reason?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39464540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CD5D5-A3C9-0694-7C0F-87667DD74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: debugging steps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C344D8-74AE-3868-C382-F6BAB0C58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152" y="1435557"/>
            <a:ext cx="6813848" cy="54722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06829D8-66C2-DED7-CE2D-BA28B63B7B23}"/>
              </a:ext>
            </a:extLst>
          </p:cNvPr>
          <p:cNvSpPr txBox="1"/>
          <p:nvPr/>
        </p:nvSpPr>
        <p:spPr>
          <a:xfrm>
            <a:off x="466531" y="1884784"/>
            <a:ext cx="3565720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Observe the problem</a:t>
            </a:r>
            <a:br>
              <a:rPr lang="en-US" sz="2800" dirty="0"/>
            </a:br>
            <a:r>
              <a:rPr lang="en-US" sz="2800" dirty="0"/>
              <a:t>(gather data)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Form a hypothesis </a:t>
            </a:r>
            <a:br>
              <a:rPr lang="en-US" sz="2800" dirty="0"/>
            </a:br>
            <a:r>
              <a:rPr lang="en-US" sz="2800" dirty="0"/>
              <a:t>(reasons it happens)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Check hypothesis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Create a fix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Check the fix</a:t>
            </a:r>
          </a:p>
        </p:txBody>
      </p:sp>
    </p:spTree>
    <p:extLst>
      <p:ext uri="{BB962C8B-B14F-4D97-AF65-F5344CB8AC3E}">
        <p14:creationId xmlns:p14="http://schemas.microsoft.com/office/powerpoint/2010/main" val="14066912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CD5D5-A3C9-0694-7C0F-87667DD74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most annoying error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C344D8-74AE-3868-C382-F6BAB0C58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152" y="1435557"/>
            <a:ext cx="6813848" cy="54722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29D0A5-9890-D1A1-3493-05FA78F55CF2}"/>
              </a:ext>
            </a:extLst>
          </p:cNvPr>
          <p:cNvSpPr txBox="1"/>
          <p:nvPr/>
        </p:nvSpPr>
        <p:spPr>
          <a:xfrm>
            <a:off x="522514" y="1690688"/>
            <a:ext cx="39553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My chunk is not showing 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What can be the reason?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30171552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CD5D5-A3C9-0694-7C0F-87667DD74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basic debugging steps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C344D8-74AE-3868-C382-F6BAB0C58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152" y="1435557"/>
            <a:ext cx="6813848" cy="54722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29D0A5-9890-D1A1-3493-05FA78F55CF2}"/>
              </a:ext>
            </a:extLst>
          </p:cNvPr>
          <p:cNvSpPr txBox="1"/>
          <p:nvPr/>
        </p:nvSpPr>
        <p:spPr>
          <a:xfrm>
            <a:off x="522514" y="1690688"/>
            <a:ext cx="39553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My chunk is not showing 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What can be the reason?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13576116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17700-4070-463B-0C49-48A97F755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Reasons for an empty screen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4E8144-088B-8F5D-EF73-528547496C55}"/>
              </a:ext>
            </a:extLst>
          </p:cNvPr>
          <p:cNvSpPr txBox="1"/>
          <p:nvPr/>
        </p:nvSpPr>
        <p:spPr>
          <a:xfrm>
            <a:off x="566057" y="1530220"/>
            <a:ext cx="423609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 opened the wrong repo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 opened the wrong scene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There is nothing in the scene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Object are scaled by (0,0,0)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Index buffers are wrong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Vertex buffers are wrong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Camera is looking away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Camera’s </a:t>
            </a:r>
            <a:r>
              <a:rPr lang="en-US" sz="2400" dirty="0" err="1"/>
              <a:t>fov</a:t>
            </a:r>
            <a:r>
              <a:rPr lang="en-US" sz="2400" dirty="0"/>
              <a:t> is 0.0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Objects are completely transparent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Shader is broken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Tons more…</a:t>
            </a:r>
          </a:p>
        </p:txBody>
      </p:sp>
    </p:spTree>
    <p:extLst>
      <p:ext uri="{BB962C8B-B14F-4D97-AF65-F5344CB8AC3E}">
        <p14:creationId xmlns:p14="http://schemas.microsoft.com/office/powerpoint/2010/main" val="32942319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43404-AA18-570B-EF6B-5FB998067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Context: I was refactoring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D1ACFF-A071-DA96-2CB6-77E0355F97AA}"/>
              </a:ext>
            </a:extLst>
          </p:cNvPr>
          <p:cNvSpPr txBox="1"/>
          <p:nvPr/>
        </p:nvSpPr>
        <p:spPr>
          <a:xfrm>
            <a:off x="335903" y="1766596"/>
            <a:ext cx="1046664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Moved everything (terrain generation, mesh generation) into separate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Context is important, bugs are 90% in what you just changed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 a team: check source control log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This is (also) why you write good commit messages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4086995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9FD23-D77C-70B3-2CC3-3B96397204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DA8D2-CA6D-2610-89CE-68DEF02CC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2448"/>
            <a:ext cx="10515600" cy="1325563"/>
          </a:xfrm>
        </p:spPr>
        <p:txBody>
          <a:bodyPr/>
          <a:lstStyle/>
          <a:p>
            <a:r>
              <a:rPr lang="en-US" dirty="0"/>
              <a:t>Internship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033C93-BDDA-E53E-45B8-D25FB21FD02C}"/>
              </a:ext>
            </a:extLst>
          </p:cNvPr>
          <p:cNvSpPr txBox="1"/>
          <p:nvPr/>
        </p:nvSpPr>
        <p:spPr>
          <a:xfrm>
            <a:off x="838200" y="1276401"/>
            <a:ext cx="1037097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He was being serious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You can do that internship there if you don’t want to go into games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3D is a valuable skill  </a:t>
            </a:r>
          </a:p>
        </p:txBody>
      </p:sp>
      <p:pic>
        <p:nvPicPr>
          <p:cNvPr id="5" name="Picture 4" descr="A drone from the ceiling&#10;&#10;Description automatically generated">
            <a:extLst>
              <a:ext uri="{FF2B5EF4-FFF2-40B4-BE49-F238E27FC236}">
                <a16:creationId xmlns:a16="http://schemas.microsoft.com/office/drawing/2014/main" id="{4E9DBA4C-7285-E180-0059-B567709BA3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694" y="2519264"/>
            <a:ext cx="7713306" cy="433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00703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29CA7-3965-4FF6-41A9-DB015978B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the next step?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95224427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85484-6494-FD18-EF31-BE4BE0AD4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</a:t>
            </a:r>
            <a:endParaRPr lang="en-B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C68FB1-329B-3DC3-D891-486E24596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152" y="1435557"/>
            <a:ext cx="6813848" cy="54722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B74CB9B-9C37-3633-C661-9C76A373DD69}"/>
              </a:ext>
            </a:extLst>
          </p:cNvPr>
          <p:cNvSpPr txBox="1"/>
          <p:nvPr/>
        </p:nvSpPr>
        <p:spPr>
          <a:xfrm>
            <a:off x="487680" y="1623060"/>
            <a:ext cx="34282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Quick and easy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Nothing shows 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What have we learned?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78555744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88E80-B873-6FD7-0F52-76CCE5195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 Drawing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76BFC2-8E4D-98AC-6CCB-8C9159B413CF}"/>
              </a:ext>
            </a:extLst>
          </p:cNvPr>
          <p:cNvSpPr txBox="1"/>
          <p:nvPr/>
        </p:nvSpPr>
        <p:spPr>
          <a:xfrm>
            <a:off x="1219200" y="1506022"/>
            <a:ext cx="74221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linkClick r:id="rId2"/>
              </a:rPr>
              <a:t>https://docs.unity3d.com/ScriptReference/Debug.html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hlinkClick r:id="rId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linkClick r:id="rId2"/>
              </a:rPr>
              <a:t>https://docs.unity3d.com/ScriptReference/Gizmos.html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248414032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109B2-BF25-2A2D-B74E-2A3FF0E94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Question: is the chunk wrong? Or the mesh?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8CE6DB-B1DF-8278-1D87-E2B99659E141}"/>
              </a:ext>
            </a:extLst>
          </p:cNvPr>
          <p:cNvSpPr txBox="1"/>
          <p:nvPr/>
        </p:nvSpPr>
        <p:spPr>
          <a:xfrm>
            <a:off x="556260" y="1690688"/>
            <a:ext cx="8092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Can we answer this by drawing a shape?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390814743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8B1AE-F641-597F-115E-29D862778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 a box around the chunk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F3E021-29D2-3149-5221-65543C770728}"/>
              </a:ext>
            </a:extLst>
          </p:cNvPr>
          <p:cNvSpPr txBox="1"/>
          <p:nvPr/>
        </p:nvSpPr>
        <p:spPr>
          <a:xfrm>
            <a:off x="838200" y="1577340"/>
            <a:ext cx="77714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If we see it, the mesh is wrong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If we don’t, something else (</a:t>
            </a:r>
            <a:r>
              <a:rPr lang="en-US" sz="2400" dirty="0" err="1"/>
              <a:t>eg</a:t>
            </a:r>
            <a:r>
              <a:rPr lang="en-US" sz="2400" dirty="0"/>
              <a:t> chunk generation) is wrong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24624054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0BA59-25CD-AB6D-EA9C-39FC708F2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see the box, in the right place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CE2921-D741-C9C7-111D-72389988A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515" y="1608992"/>
            <a:ext cx="9345329" cy="524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40264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D3B37-18A8-0CB7-002E-0ED134227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we eliminate?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4101163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FAEA5-0157-B803-6BE5-50844FB1C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DBC241-1CD2-EA9B-8B5D-C850EECB3FCE}"/>
              </a:ext>
            </a:extLst>
          </p:cNvPr>
          <p:cNvSpPr txBox="1"/>
          <p:nvPr/>
        </p:nvSpPr>
        <p:spPr>
          <a:xfrm>
            <a:off x="678180" y="1623060"/>
            <a:ext cx="660475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 skipped the entire mesh generation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Debugger could have been faster to find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 now have my chunk visualization for the future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287114550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B9C6E-111C-4087-2741-74F39E49B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00A9FE-C27B-DDB6-660B-D6D39A1CDDC0}"/>
              </a:ext>
            </a:extLst>
          </p:cNvPr>
          <p:cNvSpPr txBox="1"/>
          <p:nvPr/>
        </p:nvSpPr>
        <p:spPr>
          <a:xfrm>
            <a:off x="320040" y="1859280"/>
            <a:ext cx="89008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Debug drawing can make things obvious staring at numbers doesn’t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Is an investment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Don’t lose too much time using it 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120778042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32BFB-4BC7-2F1E-966D-C14018DE6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!!! Warning !!! 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E3A3B7-351E-44C0-0C08-084D7EAF5999}"/>
              </a:ext>
            </a:extLst>
          </p:cNvPr>
          <p:cNvSpPr txBox="1"/>
          <p:nvPr/>
        </p:nvSpPr>
        <p:spPr>
          <a:xfrm>
            <a:off x="922020" y="1752600"/>
            <a:ext cx="689349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Never use Debug (or Gizmo) for actual functionality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This should never be shipped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It also doesn’t count for your grade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1263074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9FD23-D77C-70B3-2CC3-3B96397204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DA8D2-CA6D-2610-89CE-68DEF02CC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2448"/>
            <a:ext cx="10515600" cy="1325563"/>
          </a:xfrm>
        </p:spPr>
        <p:txBody>
          <a:bodyPr/>
          <a:lstStyle/>
          <a:p>
            <a:r>
              <a:rPr lang="en-US" dirty="0"/>
              <a:t>“It’s all just floats”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033C93-BDDA-E53E-45B8-D25FB21FD02C}"/>
              </a:ext>
            </a:extLst>
          </p:cNvPr>
          <p:cNvSpPr txBox="1"/>
          <p:nvPr/>
        </p:nvSpPr>
        <p:spPr>
          <a:xfrm>
            <a:off x="838200" y="1276401"/>
            <a:ext cx="74536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Kasper said it. What did he mean by it?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 said it a while ago. What did I mean by it?</a:t>
            </a:r>
          </a:p>
        </p:txBody>
      </p:sp>
      <p:pic>
        <p:nvPicPr>
          <p:cNvPr id="5" name="Picture 4" descr="A drone from the ceiling&#10;&#10;Description automatically generated">
            <a:extLst>
              <a:ext uri="{FF2B5EF4-FFF2-40B4-BE49-F238E27FC236}">
                <a16:creationId xmlns:a16="http://schemas.microsoft.com/office/drawing/2014/main" id="{4E9DBA4C-7285-E180-0059-B567709BA3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694" y="2519264"/>
            <a:ext cx="7713306" cy="433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7871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1D090-C67E-155D-886B-2EEDCE27D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class</a:t>
            </a:r>
            <a:endParaRPr lang="en-B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CD07D7-A25C-4DC4-3614-356DDBEC5A7D}"/>
              </a:ext>
            </a:extLst>
          </p:cNvPr>
          <p:cNvSpPr txBox="1"/>
          <p:nvPr/>
        </p:nvSpPr>
        <p:spPr>
          <a:xfrm>
            <a:off x="678024" y="1690688"/>
            <a:ext cx="4732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BE" dirty="0"/>
          </a:p>
        </p:txBody>
      </p:sp>
      <p:pic>
        <p:nvPicPr>
          <p:cNvPr id="5" name="Picture 4" descr="A close up of a cat&#10;&#10;Description automatically generated">
            <a:extLst>
              <a:ext uri="{FF2B5EF4-FFF2-40B4-BE49-F238E27FC236}">
                <a16:creationId xmlns:a16="http://schemas.microsoft.com/office/drawing/2014/main" id="{B892411B-6482-7C67-8027-444FF65792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685" y="1579984"/>
            <a:ext cx="9383140" cy="5278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961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1FF27-E297-7FFB-3215-D8D862A36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all just floats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23B4EA-BCA1-A1A8-618B-8FCDAFF8ED28}"/>
              </a:ext>
            </a:extLst>
          </p:cNvPr>
          <p:cNvSpPr txBox="1"/>
          <p:nvPr/>
        </p:nvSpPr>
        <p:spPr>
          <a:xfrm>
            <a:off x="516294" y="1567543"/>
            <a:ext cx="736182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Don’t be confused by Unity’s editor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This is low level coding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Normals</a:t>
            </a:r>
            <a:r>
              <a:rPr lang="en-US" sz="2400" dirty="0"/>
              <a:t>, Vectors, Colors, Positions are all just Vector3’s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Textures and meshes can have all kinds of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They don’t have type safety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3365640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2E5C8-1D6B-D45C-A859-DFCE90623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Reasoning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318BF6-BAA0-437F-E1BE-878507CFC808}"/>
              </a:ext>
            </a:extLst>
          </p:cNvPr>
          <p:cNvSpPr txBox="1"/>
          <p:nvPr/>
        </p:nvSpPr>
        <p:spPr>
          <a:xfrm>
            <a:off x="497633" y="1561322"/>
            <a:ext cx="686540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An engine like unity will cover 80% of your use case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Needs the flexibility for the rest of the 20%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And we can’t lose performance for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Consequence: you need to understand 100% of it</a:t>
            </a:r>
            <a:endParaRPr lang="en-BE" sz="2400" dirty="0"/>
          </a:p>
        </p:txBody>
      </p:sp>
    </p:spTree>
    <p:extLst>
      <p:ext uri="{BB962C8B-B14F-4D97-AF65-F5344CB8AC3E}">
        <p14:creationId xmlns:p14="http://schemas.microsoft.com/office/powerpoint/2010/main" val="3735201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AC494-EE15-996C-D288-E17C068B4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968634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81B564-CA9E-3D87-8903-3909F7D42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9F79E-D81D-C0B7-2D18-4AECB8668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362" y="238794"/>
            <a:ext cx="10515600" cy="1325563"/>
          </a:xfrm>
        </p:spPr>
        <p:txBody>
          <a:bodyPr/>
          <a:lstStyle/>
          <a:p>
            <a:r>
              <a:rPr lang="en-US" dirty="0"/>
              <a:t>Course schedule</a:t>
            </a: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AD8DA9-97E3-0B9A-E8CC-21F1C6CD17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23671"/>
            <a:ext cx="4032180" cy="2639927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6D5C226-4920-1470-4E26-725EDC46B0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9109451"/>
              </p:ext>
            </p:extLst>
          </p:nvPr>
        </p:nvGraphicFramePr>
        <p:xfrm>
          <a:off x="5124734" y="1"/>
          <a:ext cx="6602496" cy="69429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6693">
                  <a:extLst>
                    <a:ext uri="{9D8B030D-6E8A-4147-A177-3AD203B41FA5}">
                      <a16:colId xmlns:a16="http://schemas.microsoft.com/office/drawing/2014/main" val="4215952977"/>
                    </a:ext>
                  </a:extLst>
                </a:gridCol>
                <a:gridCol w="2299648">
                  <a:extLst>
                    <a:ext uri="{9D8B030D-6E8A-4147-A177-3AD203B41FA5}">
                      <a16:colId xmlns:a16="http://schemas.microsoft.com/office/drawing/2014/main" val="1545778933"/>
                    </a:ext>
                  </a:extLst>
                </a:gridCol>
                <a:gridCol w="2276155">
                  <a:extLst>
                    <a:ext uri="{9D8B030D-6E8A-4147-A177-3AD203B41FA5}">
                      <a16:colId xmlns:a16="http://schemas.microsoft.com/office/drawing/2014/main" val="1553113300"/>
                    </a:ext>
                  </a:extLst>
                </a:gridCol>
              </a:tblGrid>
              <a:tr h="481821">
                <a:tc>
                  <a:txBody>
                    <a:bodyPr/>
                    <a:lstStyle/>
                    <a:p>
                      <a:endParaRPr lang="en-B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Monday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Thursday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7273685"/>
                  </a:ext>
                </a:extLst>
              </a:tr>
              <a:tr h="481821">
                <a:tc>
                  <a:txBody>
                    <a:bodyPr/>
                    <a:lstStyle/>
                    <a:p>
                      <a:r>
                        <a:rPr lang="en-US" dirty="0"/>
                        <a:t>Week 1 : 12/02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Introduction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C#/Unity Lab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121218"/>
                  </a:ext>
                </a:extLst>
              </a:tr>
              <a:tr h="481821">
                <a:tc>
                  <a:txBody>
                    <a:bodyPr/>
                    <a:lstStyle/>
                    <a:p>
                      <a:r>
                        <a:rPr lang="en-US" dirty="0"/>
                        <a:t>Week 2 : 19/02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3D reasoning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3D Lab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727011"/>
                  </a:ext>
                </a:extLst>
              </a:tr>
              <a:tr h="481821">
                <a:tc>
                  <a:txBody>
                    <a:bodyPr/>
                    <a:lstStyle/>
                    <a:p>
                      <a:r>
                        <a:rPr lang="en-US" dirty="0"/>
                        <a:t>Week 3 : 26/02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Basic Pipeline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Lab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221313"/>
                  </a:ext>
                </a:extLst>
              </a:tr>
              <a:tr h="621727">
                <a:tc>
                  <a:txBody>
                    <a:bodyPr/>
                    <a:lstStyle/>
                    <a:p>
                      <a:r>
                        <a:rPr lang="en-US" dirty="0"/>
                        <a:t>Week 4 : 04/03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Textures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Normal maps</a:t>
                      </a:r>
                    </a:p>
                    <a:p>
                      <a:r>
                        <a:rPr lang="en-US" dirty="0"/>
                        <a:t>Labs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1918310"/>
                  </a:ext>
                </a:extLst>
              </a:tr>
              <a:tr h="621727">
                <a:tc>
                  <a:txBody>
                    <a:bodyPr/>
                    <a:lstStyle/>
                    <a:p>
                      <a:r>
                        <a:rPr lang="en-US" dirty="0"/>
                        <a:t>Week 5 : 11/03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Post processing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Camera’s</a:t>
                      </a:r>
                    </a:p>
                    <a:p>
                      <a:r>
                        <a:rPr lang="en-US" dirty="0"/>
                        <a:t>Light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1078510"/>
                  </a:ext>
                </a:extLst>
              </a:tr>
              <a:tr h="604328">
                <a:tc>
                  <a:txBody>
                    <a:bodyPr/>
                    <a:lstStyle/>
                    <a:p>
                      <a:r>
                        <a:rPr lang="en-US" dirty="0"/>
                        <a:t>Week 6 : 18/03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Materials</a:t>
                      </a:r>
                      <a:br>
                        <a:rPr lang="en-US" dirty="0"/>
                      </a:br>
                      <a:endParaRPr lang="en-BE" dirty="0"/>
                    </a:p>
                    <a:p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Aliasing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Materials Lab</a:t>
                      </a:r>
                      <a:endParaRPr lang="en-BE" dirty="0"/>
                    </a:p>
                    <a:p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7941231"/>
                  </a:ext>
                </a:extLst>
              </a:tr>
              <a:tr h="577311">
                <a:tc>
                  <a:txBody>
                    <a:bodyPr/>
                    <a:lstStyle/>
                    <a:p>
                      <a:r>
                        <a:rPr lang="en-US" dirty="0"/>
                        <a:t>Week 7 : 25/03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Procedural generation</a:t>
                      </a:r>
                      <a:br>
                        <a:rPr lang="en-US" dirty="0"/>
                      </a:br>
                      <a:r>
                        <a:rPr lang="en-US" dirty="0"/>
                        <a:t>Theory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Procedural generation</a:t>
                      </a:r>
                      <a:br>
                        <a:rPr lang="en-US" dirty="0"/>
                      </a:br>
                      <a:r>
                        <a:rPr lang="en-US" dirty="0"/>
                        <a:t>Practice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4929814"/>
                  </a:ext>
                </a:extLst>
              </a:tr>
              <a:tr h="577311">
                <a:tc>
                  <a:txBody>
                    <a:bodyPr/>
                    <a:lstStyle/>
                    <a:p>
                      <a:r>
                        <a:rPr lang="en-US" dirty="0"/>
                        <a:t>Week 8 : 15/04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Advanced pipeline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Cancelled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942271"/>
                  </a:ext>
                </a:extLst>
              </a:tr>
              <a:tr h="481821">
                <a:tc>
                  <a:txBody>
                    <a:bodyPr/>
                    <a:lstStyle/>
                    <a:p>
                      <a:r>
                        <a:rPr lang="en-US" dirty="0"/>
                        <a:t>Week 9 : 22/04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Lab 07 explanation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explanation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6500834"/>
                  </a:ext>
                </a:extLst>
              </a:tr>
              <a:tr h="621727">
                <a:tc>
                  <a:txBody>
                    <a:bodyPr/>
                    <a:lstStyle/>
                    <a:p>
                      <a:r>
                        <a:rPr lang="en-US" dirty="0"/>
                        <a:t>Week 10 : 29/04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explanation 2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Guest Lecture</a:t>
                      </a:r>
                      <a:br>
                        <a:rPr lang="en-US" dirty="0"/>
                      </a:br>
                      <a:r>
                        <a:rPr lang="en-US" dirty="0"/>
                        <a:t>Project Labs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6961463"/>
                  </a:ext>
                </a:extLst>
              </a:tr>
              <a:tr h="481821">
                <a:tc>
                  <a:txBody>
                    <a:bodyPr/>
                    <a:lstStyle/>
                    <a:p>
                      <a:r>
                        <a:rPr lang="en-US" dirty="0"/>
                        <a:t>Week 11 : 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Problem solving 101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Holiday </a:t>
                      </a:r>
                      <a:r>
                        <a:rPr lang="en-US" dirty="0">
                          <a:sym typeface="Wingdings" panose="05000000000000000000" pitchFamily="2" charset="2"/>
                        </a:rPr>
                        <a:t></a:t>
                      </a:r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6446022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FF7383CA-77A5-5ADB-76E3-E8DA27682C4B}"/>
              </a:ext>
            </a:extLst>
          </p:cNvPr>
          <p:cNvSpPr/>
          <p:nvPr/>
        </p:nvSpPr>
        <p:spPr>
          <a:xfrm>
            <a:off x="7086806" y="6407297"/>
            <a:ext cx="2301551" cy="53566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763300906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e1" id="{6849F4D6-1FB7-4CEB-8CC6-E456C34ADDA4}" vid="{0A04E370-2E7A-4A97-A218-FEC8E52F4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slides_theme</Template>
  <TotalTime>33171</TotalTime>
  <Words>1184</Words>
  <Application>Microsoft Office PowerPoint</Application>
  <PresentationFormat>Widescreen</PresentationFormat>
  <Paragraphs>224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6" baseType="lpstr">
      <vt:lpstr>Arial</vt:lpstr>
      <vt:lpstr>Calibri</vt:lpstr>
      <vt:lpstr>Calibri Light</vt:lpstr>
      <vt:lpstr>Tahoma</vt:lpstr>
      <vt:lpstr>Wingdings</vt:lpstr>
      <vt:lpstr>Kantoorthema</vt:lpstr>
      <vt:lpstr>PowerPoint Presentation</vt:lpstr>
      <vt:lpstr>PowerPoint Presentation</vt:lpstr>
      <vt:lpstr>Last class</vt:lpstr>
      <vt:lpstr>Internship</vt:lpstr>
      <vt:lpstr>“It’s all just floats”</vt:lpstr>
      <vt:lpstr>It’s all just floats</vt:lpstr>
      <vt:lpstr>Reasoning</vt:lpstr>
      <vt:lpstr>Questions?</vt:lpstr>
      <vt:lpstr>Course schedule</vt:lpstr>
      <vt:lpstr>This class</vt:lpstr>
      <vt:lpstr>Also last class </vt:lpstr>
      <vt:lpstr>This class</vt:lpstr>
      <vt:lpstr>Submission</vt:lpstr>
      <vt:lpstr>Exam</vt:lpstr>
      <vt:lpstr>This class</vt:lpstr>
      <vt:lpstr>One of the first steps is to make a box</vt:lpstr>
      <vt:lpstr>First attempt</vt:lpstr>
      <vt:lpstr>Does anyone see a problem?</vt:lpstr>
      <vt:lpstr>Problems</vt:lpstr>
      <vt:lpstr>Ghost writer (ChatGPT)</vt:lpstr>
      <vt:lpstr>Does it look good?</vt:lpstr>
      <vt:lpstr>Result</vt:lpstr>
      <vt:lpstr>Do you see the problem?</vt:lpstr>
      <vt:lpstr>It’s right here</vt:lpstr>
      <vt:lpstr>How you could have known : symmetry</vt:lpstr>
      <vt:lpstr>Conclusion</vt:lpstr>
      <vt:lpstr>This class</vt:lpstr>
      <vt:lpstr>Console logging </vt:lpstr>
      <vt:lpstr>Logging logs to a file</vt:lpstr>
      <vt:lpstr>Problem : I think I generated too much dirt</vt:lpstr>
      <vt:lpstr>Log and check</vt:lpstr>
      <vt:lpstr>This class</vt:lpstr>
      <vt:lpstr>The most annoying problem in graphics</vt:lpstr>
      <vt:lpstr>The most annoying error</vt:lpstr>
      <vt:lpstr>Recap : debugging steps</vt:lpstr>
      <vt:lpstr>The most annoying error</vt:lpstr>
      <vt:lpstr>Recap: basic debugging steps</vt:lpstr>
      <vt:lpstr>Reasons for an empty screen</vt:lpstr>
      <vt:lpstr>Context: I was refactoring</vt:lpstr>
      <vt:lpstr>What’s the next step?</vt:lpstr>
      <vt:lpstr>Wireframe</vt:lpstr>
      <vt:lpstr>Debug Drawing</vt:lpstr>
      <vt:lpstr>Question: is the chunk wrong? Or the mesh?</vt:lpstr>
      <vt:lpstr>Draw a box around the chunk</vt:lpstr>
      <vt:lpstr>We can see the box, in the right place</vt:lpstr>
      <vt:lpstr>What can we eliminate?</vt:lpstr>
      <vt:lpstr>Solution</vt:lpstr>
      <vt:lpstr>Conclusion</vt:lpstr>
      <vt:lpstr>!!! Warning !!! 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Daan Nijs</dc:creator>
  <cp:lastModifiedBy>Daan Nijs</cp:lastModifiedBy>
  <cp:revision>128</cp:revision>
  <dcterms:created xsi:type="dcterms:W3CDTF">2024-01-29T23:06:06Z</dcterms:created>
  <dcterms:modified xsi:type="dcterms:W3CDTF">2024-05-06T10:53:32Z</dcterms:modified>
</cp:coreProperties>
</file>

<file path=docProps/thumbnail.jpeg>
</file>